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1" r:id="rId3"/>
    <p:sldId id="260" r:id="rId4"/>
    <p:sldId id="257" r:id="rId5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0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2F1C3F-7733-46FA-8F67-EFF2713C2895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5B0A5-622A-48B6-8CB6-D3A1FA94366D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B0A5-622A-48B6-8CB6-D3A1FA94366D}" type="slidenum">
              <a:rPr lang="es-ES" smtClean="0"/>
              <a:t>1</a:t>
            </a:fld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B0A5-622A-48B6-8CB6-D3A1FA94366D}" type="slidenum">
              <a:rPr lang="es-ES" smtClean="0"/>
              <a:t>2</a:t>
            </a:fld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B0A5-622A-48B6-8CB6-D3A1FA94366D}" type="slidenum">
              <a:rPr lang="es-ES" smtClean="0"/>
              <a:t>3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5B0A5-622A-48B6-8CB6-D3A1FA94366D}" type="slidenum">
              <a:rPr lang="es-ES" smtClean="0"/>
              <a:t>4</a:t>
            </a:fld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FBC52-C604-49A5-AA58-A1F0F3FC1F9F}" type="datetimeFigureOut">
              <a:rPr lang="es-ES" smtClean="0"/>
              <a:t>10/04/2010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D7801C-8CCC-45A7-A768-42304683121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ndaluciaimagen.com/foto-Embalse-del-Tranco-de-Beas--Jaen_184048I0IA0.htm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SALUD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mbalse del Tranco de Beas, Jaén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2285991"/>
            <a:ext cx="3500462" cy="23336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Imagen07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08960" y="1478280"/>
            <a:ext cx="2926080" cy="390144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`pugo\Pictures\20100301\Imagen0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905635"/>
            <a:ext cx="2605096" cy="347440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5</Words>
  <Application>Microsoft Office PowerPoint</Application>
  <PresentationFormat>Presentación en pantalla (4:3)</PresentationFormat>
  <Paragraphs>5</Paragraphs>
  <Slides>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5" baseType="lpstr">
      <vt:lpstr>Tema de Office</vt:lpstr>
      <vt:lpstr>SALUD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SALUD</dc:title>
  <dc:creator>`pugo</dc:creator>
  <cp:lastModifiedBy>`pugo</cp:lastModifiedBy>
  <cp:revision>2</cp:revision>
  <dcterms:created xsi:type="dcterms:W3CDTF">2010-04-11T00:49:46Z</dcterms:created>
  <dcterms:modified xsi:type="dcterms:W3CDTF">2010-04-11T01:29:40Z</dcterms:modified>
</cp:coreProperties>
</file>